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4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73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tchenandresidentialdesign.com/2011/04/further-proof-that-us-suburbia-i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D401FC-0378-47D8-B338-6B72D8C35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b="11257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C75FBE-6346-435A-B28A-51464B721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D6C5F-0FF2-4F51-AFFE-41C784BE9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762000"/>
            <a:ext cx="3810000" cy="3048000"/>
          </a:xfrm>
        </p:spPr>
        <p:txBody>
          <a:bodyPr>
            <a:normAutofit/>
          </a:bodyPr>
          <a:lstStyle/>
          <a:p>
            <a:pPr algn="l"/>
            <a:r>
              <a:rPr lang="en-IE" sz="4400" dirty="0"/>
              <a:t>To our new Junior Infants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3A422C-F93A-4C6B-8A3F-8067AED26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083733"/>
            <a:ext cx="3810000" cy="1524000"/>
          </a:xfrm>
        </p:spPr>
        <p:txBody>
          <a:bodyPr>
            <a:normAutofit/>
          </a:bodyPr>
          <a:lstStyle/>
          <a:p>
            <a:pPr algn="l"/>
            <a:r>
              <a:rPr lang="en-IE" dirty="0"/>
              <a:t>We are looking forward to seeing you after the summer holidays.</a:t>
            </a:r>
          </a:p>
        </p:txBody>
      </p:sp>
    </p:spTree>
    <p:extLst>
      <p:ext uri="{BB962C8B-B14F-4D97-AF65-F5344CB8AC3E}">
        <p14:creationId xmlns:p14="http://schemas.microsoft.com/office/powerpoint/2010/main" val="39864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8"/>
    </mc:Choice>
    <mc:Fallback xmlns="">
      <p:transition spd="slow" advTm="210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1668A-55D4-4E4B-B88A-651316CD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This is your new school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CCBCB6-C2E5-40FA-9EBC-0D66C8EF4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903" y="2156793"/>
            <a:ext cx="3505199" cy="3763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41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4"/>
    </mc:Choice>
    <mc:Fallback xmlns="">
      <p:transition spd="slow" advTm="112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9D45A-4878-4B7F-AE5F-7209A556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You will play in this playground with your friends.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5F4B81-6050-4193-B81F-8F5A0CD27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6213" y="2207740"/>
            <a:ext cx="3819525" cy="3976047"/>
          </a:xfrm>
        </p:spPr>
      </p:pic>
    </p:spTree>
    <p:extLst>
      <p:ext uri="{BB962C8B-B14F-4D97-AF65-F5344CB8AC3E}">
        <p14:creationId xmlns:p14="http://schemas.microsoft.com/office/powerpoint/2010/main" val="3740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8"/>
    </mc:Choice>
    <mc:Fallback xmlns="">
      <p:transition spd="slow" advTm="112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0D5A2-862E-4A11-9E09-76D9ADB1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Comic Sans MS" panose="030F0702030302020204" pitchFamily="66" charset="0"/>
              </a:rPr>
              <a:t>Mrs. Browne will be your teacher.  She is very nice and has lots of fun activities ready for you.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EC7C53-13E7-4D59-B308-EC2AE670F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04" y="2286000"/>
            <a:ext cx="3074873" cy="3817938"/>
          </a:xfrm>
        </p:spPr>
      </p:pic>
    </p:spTree>
    <p:extLst>
      <p:ext uri="{BB962C8B-B14F-4D97-AF65-F5344CB8AC3E}">
        <p14:creationId xmlns:p14="http://schemas.microsoft.com/office/powerpoint/2010/main" val="24086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3"/>
    </mc:Choice>
    <mc:Fallback xmlns="">
      <p:transition spd="slow" advTm="112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64713-C71E-4E88-BA61-B7BCBCD0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This is your classroom.  There are lots of toys and games for you to play with.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A9600A4-C97D-44D7-A491-C3CB2092F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4" y="2564296"/>
            <a:ext cx="5090584" cy="38179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82BBDA-5E60-47D9-A303-3181B7FAD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0" y="2796210"/>
            <a:ext cx="4678017" cy="35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E8464-7744-420B-B9D6-6FEC65BF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This is the library where you can read lots of books.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F01C8BF-B0B6-4B53-AE5F-058290012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73" y="2286000"/>
            <a:ext cx="7856654" cy="381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83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6"/>
    </mc:Choice>
    <mc:Fallback xmlns="">
      <p:transition spd="slow" advTm="110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C2DF9-6D97-4D7C-9A0B-FC6B0B8F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 will do P.E. in the hall on wet days.  P.E. is great fun.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B67FF24-08DD-474C-9D7C-DE24D3344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4532" y="2062163"/>
            <a:ext cx="3819525" cy="4267199"/>
          </a:xfrm>
        </p:spPr>
      </p:pic>
    </p:spTree>
    <p:extLst>
      <p:ext uri="{BB962C8B-B14F-4D97-AF65-F5344CB8AC3E}">
        <p14:creationId xmlns:p14="http://schemas.microsoft.com/office/powerpoint/2010/main" val="18171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3"/>
    </mc:Choice>
    <mc:Fallback xmlns="">
      <p:transition spd="slow" advTm="108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B34EAB-7183-4269-8961-D8339675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These are the other staff who work in our school.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19A2D47-AF8E-4EA4-B50F-C32925AC0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73" y="2286000"/>
            <a:ext cx="7856654" cy="3817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66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6"/>
    </mc:Choice>
    <mc:Fallback xmlns="">
      <p:transition spd="slow" advTm="119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F030F-900A-4C0D-A452-764F3566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You will make lots of friends and have loads of fun in </a:t>
            </a:r>
            <a:r>
              <a:rPr lang="en-IE" dirty="0" err="1">
                <a:latin typeface="Comic Sans MS" panose="030F0702030302020204" pitchFamily="66" charset="0"/>
              </a:rPr>
              <a:t>Aughadreena</a:t>
            </a:r>
            <a:r>
              <a:rPr lang="en-IE" dirty="0">
                <a:latin typeface="Comic Sans MS" panose="030F0702030302020204" pitchFamily="66" charset="0"/>
              </a:rPr>
              <a:t> N.S.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A9F0C50-F551-4FFF-A4D0-A9F9CA5FA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24098" y="2286000"/>
            <a:ext cx="4943804" cy="38179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8F9DA7-EA00-42EE-9AB3-42BE5530868F}"/>
              </a:ext>
            </a:extLst>
          </p:cNvPr>
          <p:cNvSpPr txBox="1"/>
          <p:nvPr/>
        </p:nvSpPr>
        <p:spPr>
          <a:xfrm>
            <a:off x="3624098" y="6103938"/>
            <a:ext cx="4943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kitchenandresidentialdesign.com/2011/04/further-proof-that-us-suburbia-is.html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nc-nd/3.0/"/>
              </a:rPr>
              <a:t>CC BY-NC-ND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38293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1"/>
    </mc:Choice>
    <mc:Fallback xmlns="">
      <p:transition spd="slow" advTm="11151"/>
    </mc:Fallback>
  </mc:AlternateContent>
</p:sld>
</file>

<file path=ppt/theme/theme1.xml><?xml version="1.0" encoding="utf-8"?>
<a:theme xmlns:a="http://schemas.openxmlformats.org/drawingml/2006/main" name="PebbleVTI">
  <a:themeElements>
    <a:clrScheme name="AnalogousFromDarkSeedRightStep">
      <a:dk1>
        <a:srgbClr val="000000"/>
      </a:dk1>
      <a:lt1>
        <a:srgbClr val="FFFFFF"/>
      </a:lt1>
      <a:dk2>
        <a:srgbClr val="412425"/>
      </a:dk2>
      <a:lt2>
        <a:srgbClr val="E3E8E2"/>
      </a:lt2>
      <a:accent1>
        <a:srgbClr val="BC29E7"/>
      </a:accent1>
      <a:accent2>
        <a:srgbClr val="D517B0"/>
      </a:accent2>
      <a:accent3>
        <a:srgbClr val="E72973"/>
      </a:accent3>
      <a:accent4>
        <a:srgbClr val="D51C17"/>
      </a:accent4>
      <a:accent5>
        <a:srgbClr val="E77D29"/>
      </a:accent5>
      <a:accent6>
        <a:srgbClr val="BAA314"/>
      </a:accent6>
      <a:hlink>
        <a:srgbClr val="398CAB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138</Words>
  <Application>Microsoft Office PowerPoint</Application>
  <PresentationFormat>Custom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PebbleVTI</vt:lpstr>
      <vt:lpstr>To our new Junior Infants</vt:lpstr>
      <vt:lpstr>This is your new school</vt:lpstr>
      <vt:lpstr>You will play in this playground with your friends.</vt:lpstr>
      <vt:lpstr>Mrs. Browne will be your teacher.  She is very nice and has lots of fun activities ready for you.</vt:lpstr>
      <vt:lpstr>This is your classroom.  There are lots of toys and games for you to play with.</vt:lpstr>
      <vt:lpstr>This is the library where you can read lots of books.</vt:lpstr>
      <vt:lpstr>You will do P.E. in the hall on wet days.  P.E. is great fun.</vt:lpstr>
      <vt:lpstr>These are the other staff who work in our school.</vt:lpstr>
      <vt:lpstr>You will make lots of friends and have loads of fun in Aughadreena N.S.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our new Junior Infants</dc:title>
  <dc:creator>Eilish Smith</dc:creator>
  <cp:lastModifiedBy>Helen</cp:lastModifiedBy>
  <cp:revision>5</cp:revision>
  <dcterms:created xsi:type="dcterms:W3CDTF">2020-06-24T20:19:13Z</dcterms:created>
  <dcterms:modified xsi:type="dcterms:W3CDTF">2020-06-26T16:05:33Z</dcterms:modified>
</cp:coreProperties>
</file>